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801600" cy="77724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" y="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50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1899" tIns="35950" rIns="71899" bIns="3595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224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1899" tIns="35950" rIns="71899" bIns="35950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699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4"/>
            <a:ext cx="896111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3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46320" y="3002508"/>
            <a:ext cx="7955279" cy="47698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44458"/>
            <a:ext cx="1191260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1787652"/>
            <a:ext cx="1152143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7228332"/>
            <a:ext cx="4096511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44458"/>
            <a:ext cx="11912600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5" dirty="0" smtClean="0"/>
              <a:t>201</a:t>
            </a:r>
            <a:r>
              <a:rPr lang="en-US" spc="15" dirty="0" smtClean="0"/>
              <a:t>9-2020</a:t>
            </a:r>
            <a:r>
              <a:rPr spc="-15" dirty="0" smtClean="0"/>
              <a:t> </a:t>
            </a:r>
            <a:r>
              <a:rPr spc="-210" dirty="0"/>
              <a:t>Y</a:t>
            </a:r>
            <a:r>
              <a:rPr dirty="0"/>
              <a:t>outh</a:t>
            </a:r>
            <a:r>
              <a:rPr spc="-15" dirty="0"/>
              <a:t> </a:t>
            </a:r>
            <a:r>
              <a:rPr spc="50" dirty="0"/>
              <a:t>Sports</a:t>
            </a:r>
            <a:r>
              <a:rPr spc="-15" dirty="0"/>
              <a:t> </a:t>
            </a:r>
            <a:r>
              <a:rPr dirty="0"/>
              <a:t>Calendar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678174"/>
            <a:ext cx="20243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231F20"/>
                </a:solidFill>
                <a:latin typeface="Trebuchet MS"/>
                <a:cs typeface="Trebuchet MS"/>
              </a:rPr>
              <a:t>Fort </a:t>
            </a:r>
            <a:r>
              <a:rPr sz="1400" b="1" spc="65" dirty="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sz="1400" b="1" spc="-15" dirty="0">
                <a:solidFill>
                  <a:srgbClr val="231F20"/>
                </a:solidFill>
                <a:latin typeface="Trebuchet MS"/>
                <a:cs typeface="Trebuchet MS"/>
              </a:rPr>
              <a:t>ainwright,</a:t>
            </a:r>
            <a:r>
              <a:rPr sz="1400" b="1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b="1" spc="10" dirty="0">
                <a:solidFill>
                  <a:srgbClr val="231F20"/>
                </a:solidFill>
                <a:latin typeface="Trebuchet MS"/>
                <a:cs typeface="Trebuchet MS"/>
              </a:rPr>
              <a:t>Alaska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150" y="3802695"/>
            <a:ext cx="8131809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600" b="1" spc="15" dirty="0" smtClean="0">
                <a:solidFill>
                  <a:srgbClr val="231F20"/>
                </a:solidFill>
                <a:latin typeface="Trebuchet MS"/>
                <a:cs typeface="Trebuchet MS"/>
              </a:rPr>
              <a:t>Pee Wee Sports </a:t>
            </a:r>
            <a:r>
              <a:rPr lang="en-US" sz="2600" b="1" spc="-75" dirty="0" smtClean="0">
                <a:solidFill>
                  <a:srgbClr val="231F20"/>
                </a:solidFill>
                <a:latin typeface="Trebuchet MS"/>
                <a:cs typeface="Trebuchet MS"/>
              </a:rPr>
              <a:t>3-4</a:t>
            </a:r>
            <a:r>
              <a:rPr lang="en-US" sz="2600" b="1" spc="-15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2600" b="1" spc="-30" dirty="0">
                <a:solidFill>
                  <a:srgbClr val="231F20"/>
                </a:solidFill>
                <a:latin typeface="Trebuchet MS"/>
                <a:cs typeface="Trebuchet MS"/>
              </a:rPr>
              <a:t>years</a:t>
            </a:r>
            <a:r>
              <a:rPr lang="en-US" sz="2600" b="1" spc="-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US" sz="2600" b="1" spc="-15" dirty="0" smtClean="0">
                <a:solidFill>
                  <a:srgbClr val="231F20"/>
                </a:solidFill>
                <a:latin typeface="Trebuchet MS"/>
                <a:cs typeface="Trebuchet MS"/>
              </a:rPr>
              <a:t>old</a:t>
            </a:r>
            <a:endParaRPr lang="en-US" sz="2600" b="1" spc="-15" dirty="0">
              <a:solidFill>
                <a:srgbClr val="231F20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150" y="6319520"/>
            <a:ext cx="1170025" cy="995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03981"/>
              </p:ext>
            </p:extLst>
          </p:nvPr>
        </p:nvGraphicFramePr>
        <p:xfrm>
          <a:off x="466623" y="1037629"/>
          <a:ext cx="11572977" cy="2357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763820"/>
                <a:gridCol w="905489"/>
                <a:gridCol w="921491"/>
                <a:gridCol w="905570"/>
                <a:gridCol w="770830"/>
                <a:gridCol w="828778"/>
                <a:gridCol w="76200"/>
                <a:gridCol w="1152422"/>
                <a:gridCol w="904978"/>
                <a:gridCol w="847622"/>
                <a:gridCol w="2505178"/>
              </a:tblGrid>
              <a:tr h="668045">
                <a:tc rowSpan="2">
                  <a:txBody>
                    <a:bodyPr/>
                    <a:lstStyle/>
                    <a:p>
                      <a:pPr marL="44450" marR="64135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-114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Y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outh</a:t>
                      </a:r>
                      <a:r>
                        <a:rPr lang="en-US" sz="1200" spc="6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Sports Activities</a:t>
                      </a:r>
                      <a:endParaRPr lang="en-US" sz="12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Winter</a:t>
                      </a:r>
                      <a:r>
                        <a:rPr lang="en-US" b="1" baseline="0" dirty="0" smtClean="0"/>
                        <a:t> 2019</a:t>
                      </a:r>
                      <a:endParaRPr lang="en-US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Outdoor Winter 2019-2020</a:t>
                      </a:r>
                      <a:endParaRPr lang="en-US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0165" marR="26352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Spring </a:t>
                      </a:r>
                      <a:r>
                        <a:rPr lang="en-US" sz="1800" b="1" baseline="0" dirty="0" smtClean="0"/>
                        <a:t>2020</a:t>
                      </a:r>
                      <a:endParaRPr lang="en-US" sz="180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165" marR="26352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Breakup </a:t>
                      </a:r>
                      <a:r>
                        <a:rPr lang="en-US" sz="1800" b="1" baseline="0" dirty="0" smtClean="0"/>
                        <a:t>2020</a:t>
                      </a:r>
                      <a:endParaRPr lang="en-US" sz="1800" b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5526">
                <a:tc vMerge="1">
                  <a:txBody>
                    <a:bodyPr/>
                    <a:lstStyle/>
                    <a:p>
                      <a:pPr marL="44450" marR="64135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Basketball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12509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Basketball Cheer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207645" indent="-635" algn="ctr">
                        <a:lnSpc>
                          <a:spcPct val="100000"/>
                        </a:lnSpc>
                      </a:pPr>
                      <a:r>
                        <a:rPr lang="en-US" sz="1050" b="1" i="1" dirty="0" smtClean="0">
                          <a:latin typeface="Trebuchet MS"/>
                          <a:cs typeface="Trebuchet MS"/>
                        </a:rPr>
                        <a:t>Wrestling</a:t>
                      </a:r>
                      <a:endParaRPr sz="105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207645" lvl="0" indent="-635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dirty="0" smtClean="0">
                          <a:latin typeface="Trebuchet MS"/>
                          <a:cs typeface="Trebuchet MS"/>
                        </a:rPr>
                        <a:t>Rock</a:t>
                      </a:r>
                      <a:r>
                        <a:rPr lang="en-US" sz="1050" b="1" i="1" baseline="0" dirty="0" smtClean="0">
                          <a:latin typeface="Trebuchet MS"/>
                          <a:cs typeface="Trebuchet MS"/>
                        </a:rPr>
                        <a:t> Climbing</a:t>
                      </a:r>
                      <a:endParaRPr lang="en-US" sz="1050" b="1" i="1" dirty="0" smtClean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Swimming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13030" algn="ctr">
                        <a:lnSpc>
                          <a:spcPct val="100000"/>
                        </a:lnSpc>
                      </a:pPr>
                      <a:r>
                        <a:rPr lang="en-US" sz="1100" b="1" i="1" smtClean="0">
                          <a:latin typeface="Trebuchet MS"/>
                          <a:cs typeface="Trebuchet MS"/>
                        </a:rPr>
                        <a:t>Skiing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Snowboarding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Indoor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Soccer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207645" indent="-63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Bowling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 smtClean="0">
                          <a:latin typeface="Trebuchet MS" panose="020B0603020202020204" pitchFamily="34" charset="0"/>
                        </a:rPr>
                        <a:t>Volleyball</a:t>
                      </a:r>
                      <a:endParaRPr lang="en-US" sz="1100" b="1" i="1" dirty="0">
                        <a:latin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4450" marR="435609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Seas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Dates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7 Oct</a:t>
                      </a:r>
                      <a:r>
                        <a:rPr lang="en-US" sz="1000" baseline="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– 14 Dec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13 Jan – 7 Mar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000" baseline="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Feb 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– 11 Apr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cs typeface="Calibri"/>
                        </a:rPr>
                        <a:t>16 Mar - 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9</a:t>
                      </a:r>
                      <a:r>
                        <a:rPr lang="en-US" sz="1100" dirty="0" smtClean="0"/>
                        <a:t> May</a:t>
                      </a:r>
                      <a:endParaRPr 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$65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$55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424473">
                <a:tc>
                  <a:txBody>
                    <a:bodyPr/>
                    <a:lstStyle/>
                    <a:p>
                      <a:pPr marL="44450" marR="1123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Registration Dates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 July-31 August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2019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 October-30 November 2019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October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-30 November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2019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j-lt"/>
                        </a:rPr>
                        <a:t>1 November</a:t>
                      </a:r>
                      <a:r>
                        <a:rPr lang="en-US" sz="1000" baseline="0" dirty="0" smtClean="0">
                          <a:latin typeface="+mj-lt"/>
                        </a:rPr>
                        <a:t> – 31 December 2019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67971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7-18 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years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5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5-18</a:t>
                      </a:r>
                      <a:r>
                        <a:rPr lang="en-US" sz="1000" spc="5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  <a:p>
                      <a:pPr marL="44450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spc="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87601"/>
              </p:ext>
            </p:extLst>
          </p:nvPr>
        </p:nvGraphicFramePr>
        <p:xfrm>
          <a:off x="673367" y="4309870"/>
          <a:ext cx="5879833" cy="170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864"/>
                <a:gridCol w="1308569"/>
                <a:gridCol w="1447800"/>
                <a:gridCol w="2133600"/>
              </a:tblGrid>
              <a:tr h="195071">
                <a:tc rowSpan="2">
                  <a:txBody>
                    <a:bodyPr/>
                    <a:lstStyle/>
                    <a:p>
                      <a:pPr marL="44450" marR="73660">
                        <a:lnSpc>
                          <a:spcPct val="100000"/>
                        </a:lnSpc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outh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Sports Activities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Trebuchet MS"/>
                          <a:cs typeface="Trebuchet MS"/>
                        </a:rPr>
                        <a:t>Winter 2019</a:t>
                      </a:r>
                      <a:endParaRPr sz="11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Trebuchet MS"/>
                          <a:cs typeface="Trebuchet MS"/>
                        </a:rPr>
                        <a:t>Spring</a:t>
                      </a:r>
                      <a:r>
                        <a:rPr lang="en-US" sz="1100" b="1" baseline="0" dirty="0" smtClean="0">
                          <a:latin typeface="Trebuchet MS"/>
                          <a:cs typeface="Trebuchet MS"/>
                        </a:rPr>
                        <a:t> 2020</a:t>
                      </a:r>
                      <a:endParaRPr sz="11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3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Basketball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Basketball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Cheer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Indoor Soccer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7782">
                <a:tc>
                  <a:txBody>
                    <a:bodyPr/>
                    <a:lstStyle/>
                    <a:p>
                      <a:pPr marL="44450" marR="4457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Season Dates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7 Oct</a:t>
                      </a:r>
                      <a:r>
                        <a:rPr lang="en-US" sz="1000" baseline="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– 14 Dec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3</a:t>
                      </a:r>
                      <a:r>
                        <a:rPr lang="en-US" sz="1000" baseline="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Feb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– 11 Apr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3078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$25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$25</a:t>
                      </a:r>
                    </a:p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$25</a:t>
                      </a:r>
                    </a:p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29972">
                <a:tc>
                  <a:txBody>
                    <a:bodyPr/>
                    <a:lstStyle/>
                    <a:p>
                      <a:pPr marL="44450" marR="12192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Registration Dates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 July-31 August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2019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 October-30 November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2019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6796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3861727" y="6523837"/>
            <a:ext cx="1536" cy="182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24795" y="6477927"/>
            <a:ext cx="18186" cy="2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65093" y="646886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0"/>
                </a:moveTo>
                <a:lnTo>
                  <a:pt x="126" y="368"/>
                </a:lnTo>
                <a:lnTo>
                  <a:pt x="139" y="152"/>
                </a:lnTo>
                <a:lnTo>
                  <a:pt x="0" y="0"/>
                </a:lnTo>
                <a:close/>
              </a:path>
            </a:pathLst>
          </a:custGeom>
          <a:solidFill>
            <a:srgbClr val="5C58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045" y="6446811"/>
            <a:ext cx="12877" cy="130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88053" y="6391186"/>
            <a:ext cx="15455" cy="141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31229" y="6357998"/>
            <a:ext cx="177800" cy="188595"/>
          </a:xfrm>
          <a:custGeom>
            <a:avLst/>
            <a:gdLst/>
            <a:ahLst/>
            <a:cxnLst/>
            <a:rect l="l" t="t" r="r" b="b"/>
            <a:pathLst>
              <a:path w="177800" h="188595">
                <a:moveTo>
                  <a:pt x="32080" y="106934"/>
                </a:moveTo>
                <a:lnTo>
                  <a:pt x="34937" y="115252"/>
                </a:lnTo>
                <a:lnTo>
                  <a:pt x="28952" y="186740"/>
                </a:lnTo>
                <a:lnTo>
                  <a:pt x="28879" y="188137"/>
                </a:lnTo>
                <a:lnTo>
                  <a:pt x="29543" y="187401"/>
                </a:lnTo>
                <a:lnTo>
                  <a:pt x="29070" y="187401"/>
                </a:lnTo>
                <a:lnTo>
                  <a:pt x="29654" y="186740"/>
                </a:lnTo>
                <a:lnTo>
                  <a:pt x="30124" y="185610"/>
                </a:lnTo>
                <a:lnTo>
                  <a:pt x="30493" y="184124"/>
                </a:lnTo>
                <a:lnTo>
                  <a:pt x="32073" y="162464"/>
                </a:lnTo>
                <a:lnTo>
                  <a:pt x="32312" y="151481"/>
                </a:lnTo>
                <a:lnTo>
                  <a:pt x="33347" y="136113"/>
                </a:lnTo>
                <a:lnTo>
                  <a:pt x="34551" y="123444"/>
                </a:lnTo>
                <a:lnTo>
                  <a:pt x="35328" y="111226"/>
                </a:lnTo>
                <a:lnTo>
                  <a:pt x="35394" y="109448"/>
                </a:lnTo>
                <a:lnTo>
                  <a:pt x="33528" y="108407"/>
                </a:lnTo>
                <a:lnTo>
                  <a:pt x="32080" y="106934"/>
                </a:lnTo>
                <a:close/>
              </a:path>
              <a:path w="177800" h="188595">
                <a:moveTo>
                  <a:pt x="80065" y="130780"/>
                </a:moveTo>
                <a:lnTo>
                  <a:pt x="29070" y="187401"/>
                </a:lnTo>
                <a:lnTo>
                  <a:pt x="29543" y="187401"/>
                </a:lnTo>
                <a:lnTo>
                  <a:pt x="77927" y="133692"/>
                </a:lnTo>
                <a:lnTo>
                  <a:pt x="80065" y="130780"/>
                </a:lnTo>
                <a:close/>
              </a:path>
              <a:path w="177800" h="188595">
                <a:moveTo>
                  <a:pt x="87185" y="122872"/>
                </a:moveTo>
                <a:lnTo>
                  <a:pt x="84670" y="124739"/>
                </a:lnTo>
                <a:lnTo>
                  <a:pt x="82245" y="127901"/>
                </a:lnTo>
                <a:lnTo>
                  <a:pt x="80187" y="130644"/>
                </a:lnTo>
                <a:lnTo>
                  <a:pt x="87185" y="122872"/>
                </a:lnTo>
                <a:close/>
              </a:path>
              <a:path w="177800" h="188595">
                <a:moveTo>
                  <a:pt x="103967" y="121246"/>
                </a:moveTo>
                <a:lnTo>
                  <a:pt x="89890" y="121246"/>
                </a:lnTo>
                <a:lnTo>
                  <a:pt x="91605" y="121259"/>
                </a:lnTo>
                <a:lnTo>
                  <a:pt x="127127" y="125730"/>
                </a:lnTo>
                <a:lnTo>
                  <a:pt x="126913" y="125120"/>
                </a:lnTo>
                <a:lnTo>
                  <a:pt x="126492" y="125120"/>
                </a:lnTo>
                <a:lnTo>
                  <a:pt x="124002" y="124802"/>
                </a:lnTo>
                <a:lnTo>
                  <a:pt x="118160" y="123469"/>
                </a:lnTo>
                <a:lnTo>
                  <a:pt x="111747" y="122224"/>
                </a:lnTo>
                <a:lnTo>
                  <a:pt x="103967" y="121246"/>
                </a:lnTo>
                <a:close/>
              </a:path>
              <a:path w="177800" h="188595">
                <a:moveTo>
                  <a:pt x="114904" y="86230"/>
                </a:moveTo>
                <a:lnTo>
                  <a:pt x="112941" y="87985"/>
                </a:lnTo>
                <a:lnTo>
                  <a:pt x="113085" y="88909"/>
                </a:lnTo>
                <a:lnTo>
                  <a:pt x="117032" y="100872"/>
                </a:lnTo>
                <a:lnTo>
                  <a:pt x="122528" y="116928"/>
                </a:lnTo>
                <a:lnTo>
                  <a:pt x="126492" y="125120"/>
                </a:lnTo>
                <a:lnTo>
                  <a:pt x="126913" y="125120"/>
                </a:lnTo>
                <a:lnTo>
                  <a:pt x="124800" y="119099"/>
                </a:lnTo>
                <a:lnTo>
                  <a:pt x="114642" y="92443"/>
                </a:lnTo>
                <a:lnTo>
                  <a:pt x="114274" y="90373"/>
                </a:lnTo>
                <a:lnTo>
                  <a:pt x="114620" y="87985"/>
                </a:lnTo>
                <a:lnTo>
                  <a:pt x="114904" y="86230"/>
                </a:lnTo>
                <a:close/>
              </a:path>
              <a:path w="177800" h="188595">
                <a:moveTo>
                  <a:pt x="93560" y="119938"/>
                </a:moveTo>
                <a:lnTo>
                  <a:pt x="91198" y="120002"/>
                </a:lnTo>
                <a:lnTo>
                  <a:pt x="89433" y="120383"/>
                </a:lnTo>
                <a:lnTo>
                  <a:pt x="87185" y="122872"/>
                </a:lnTo>
                <a:lnTo>
                  <a:pt x="88531" y="121881"/>
                </a:lnTo>
                <a:lnTo>
                  <a:pt x="89890" y="121246"/>
                </a:lnTo>
                <a:lnTo>
                  <a:pt x="103967" y="121246"/>
                </a:lnTo>
                <a:lnTo>
                  <a:pt x="93560" y="119938"/>
                </a:lnTo>
                <a:close/>
              </a:path>
              <a:path w="177800" h="188595">
                <a:moveTo>
                  <a:pt x="8775" y="82778"/>
                </a:moveTo>
                <a:lnTo>
                  <a:pt x="14352" y="88909"/>
                </a:lnTo>
                <a:lnTo>
                  <a:pt x="32080" y="106934"/>
                </a:lnTo>
                <a:lnTo>
                  <a:pt x="31140" y="105244"/>
                </a:lnTo>
                <a:lnTo>
                  <a:pt x="8775" y="82778"/>
                </a:lnTo>
                <a:close/>
              </a:path>
              <a:path w="177800" h="188595">
                <a:moveTo>
                  <a:pt x="117814" y="83629"/>
                </a:moveTo>
                <a:lnTo>
                  <a:pt x="115138" y="84785"/>
                </a:lnTo>
                <a:lnTo>
                  <a:pt x="114904" y="86230"/>
                </a:lnTo>
                <a:lnTo>
                  <a:pt x="117814" y="83629"/>
                </a:lnTo>
                <a:close/>
              </a:path>
              <a:path w="177800" h="188595">
                <a:moveTo>
                  <a:pt x="175305" y="32778"/>
                </a:moveTo>
                <a:lnTo>
                  <a:pt x="173062" y="32778"/>
                </a:lnTo>
                <a:lnTo>
                  <a:pt x="156722" y="47383"/>
                </a:lnTo>
                <a:lnTo>
                  <a:pt x="152374" y="51943"/>
                </a:lnTo>
                <a:lnTo>
                  <a:pt x="148259" y="56413"/>
                </a:lnTo>
                <a:lnTo>
                  <a:pt x="117814" y="83629"/>
                </a:lnTo>
                <a:lnTo>
                  <a:pt x="118960" y="83134"/>
                </a:lnTo>
                <a:lnTo>
                  <a:pt x="175305" y="32778"/>
                </a:lnTo>
                <a:close/>
              </a:path>
              <a:path w="177800" h="188595">
                <a:moveTo>
                  <a:pt x="47815" y="63004"/>
                </a:moveTo>
                <a:lnTo>
                  <a:pt x="45681" y="63830"/>
                </a:lnTo>
                <a:lnTo>
                  <a:pt x="42646" y="64122"/>
                </a:lnTo>
                <a:lnTo>
                  <a:pt x="0" y="74320"/>
                </a:lnTo>
                <a:lnTo>
                  <a:pt x="0" y="74853"/>
                </a:lnTo>
                <a:lnTo>
                  <a:pt x="1657" y="76530"/>
                </a:lnTo>
                <a:lnTo>
                  <a:pt x="3530" y="78219"/>
                </a:lnTo>
                <a:lnTo>
                  <a:pt x="5664" y="80073"/>
                </a:lnTo>
                <a:lnTo>
                  <a:pt x="2184" y="76530"/>
                </a:lnTo>
                <a:lnTo>
                  <a:pt x="7813" y="72986"/>
                </a:lnTo>
                <a:lnTo>
                  <a:pt x="46026" y="63830"/>
                </a:lnTo>
                <a:lnTo>
                  <a:pt x="46939" y="63474"/>
                </a:lnTo>
                <a:lnTo>
                  <a:pt x="47815" y="63004"/>
                </a:lnTo>
                <a:close/>
              </a:path>
              <a:path w="177800" h="188595">
                <a:moveTo>
                  <a:pt x="50939" y="60452"/>
                </a:moveTo>
                <a:lnTo>
                  <a:pt x="50723" y="60693"/>
                </a:lnTo>
                <a:lnTo>
                  <a:pt x="49491" y="61925"/>
                </a:lnTo>
                <a:lnTo>
                  <a:pt x="48704" y="62509"/>
                </a:lnTo>
                <a:lnTo>
                  <a:pt x="47815" y="63004"/>
                </a:lnTo>
                <a:lnTo>
                  <a:pt x="49149" y="62471"/>
                </a:lnTo>
                <a:lnTo>
                  <a:pt x="50139" y="61734"/>
                </a:lnTo>
                <a:lnTo>
                  <a:pt x="50939" y="60452"/>
                </a:lnTo>
                <a:close/>
              </a:path>
              <a:path w="177800" h="188595">
                <a:moveTo>
                  <a:pt x="64719" y="228"/>
                </a:moveTo>
                <a:lnTo>
                  <a:pt x="62928" y="1028"/>
                </a:lnTo>
                <a:lnTo>
                  <a:pt x="63258" y="7620"/>
                </a:lnTo>
                <a:lnTo>
                  <a:pt x="52400" y="57213"/>
                </a:lnTo>
                <a:lnTo>
                  <a:pt x="51765" y="59118"/>
                </a:lnTo>
                <a:lnTo>
                  <a:pt x="50939" y="60452"/>
                </a:lnTo>
                <a:lnTo>
                  <a:pt x="53032" y="57192"/>
                </a:lnTo>
                <a:lnTo>
                  <a:pt x="56110" y="45059"/>
                </a:lnTo>
                <a:lnTo>
                  <a:pt x="58117" y="31644"/>
                </a:lnTo>
                <a:lnTo>
                  <a:pt x="64135" y="4191"/>
                </a:lnTo>
                <a:lnTo>
                  <a:pt x="64168" y="889"/>
                </a:lnTo>
                <a:lnTo>
                  <a:pt x="64719" y="228"/>
                </a:lnTo>
                <a:close/>
              </a:path>
              <a:path w="177800" h="188595">
                <a:moveTo>
                  <a:pt x="177749" y="30594"/>
                </a:moveTo>
                <a:lnTo>
                  <a:pt x="170983" y="31669"/>
                </a:lnTo>
                <a:lnTo>
                  <a:pt x="107302" y="46812"/>
                </a:lnTo>
                <a:lnTo>
                  <a:pt x="105778" y="47040"/>
                </a:lnTo>
                <a:lnTo>
                  <a:pt x="101442" y="47040"/>
                </a:lnTo>
                <a:lnTo>
                  <a:pt x="101701" y="47383"/>
                </a:lnTo>
                <a:lnTo>
                  <a:pt x="103873" y="48006"/>
                </a:lnTo>
                <a:lnTo>
                  <a:pt x="107823" y="48006"/>
                </a:lnTo>
                <a:lnTo>
                  <a:pt x="109245" y="47853"/>
                </a:lnTo>
                <a:lnTo>
                  <a:pt x="110744" y="47599"/>
                </a:lnTo>
                <a:lnTo>
                  <a:pt x="116382" y="46253"/>
                </a:lnTo>
                <a:lnTo>
                  <a:pt x="121653" y="44742"/>
                </a:lnTo>
                <a:lnTo>
                  <a:pt x="126847" y="42697"/>
                </a:lnTo>
                <a:lnTo>
                  <a:pt x="177444" y="30670"/>
                </a:lnTo>
                <a:lnTo>
                  <a:pt x="177663" y="30670"/>
                </a:lnTo>
                <a:close/>
              </a:path>
              <a:path w="177800" h="188595">
                <a:moveTo>
                  <a:pt x="99807" y="44879"/>
                </a:moveTo>
                <a:lnTo>
                  <a:pt x="100279" y="47040"/>
                </a:lnTo>
                <a:lnTo>
                  <a:pt x="101442" y="47040"/>
                </a:lnTo>
                <a:lnTo>
                  <a:pt x="99807" y="44879"/>
                </a:lnTo>
                <a:close/>
              </a:path>
              <a:path w="177800" h="188595">
                <a:moveTo>
                  <a:pt x="66027" y="457"/>
                </a:moveTo>
                <a:lnTo>
                  <a:pt x="66370" y="762"/>
                </a:lnTo>
                <a:lnTo>
                  <a:pt x="66789" y="1231"/>
                </a:lnTo>
                <a:lnTo>
                  <a:pt x="99807" y="44879"/>
                </a:lnTo>
                <a:lnTo>
                  <a:pt x="99644" y="44132"/>
                </a:lnTo>
                <a:lnTo>
                  <a:pt x="67627" y="1803"/>
                </a:lnTo>
                <a:lnTo>
                  <a:pt x="66725" y="889"/>
                </a:lnTo>
                <a:lnTo>
                  <a:pt x="66027" y="457"/>
                </a:lnTo>
                <a:close/>
              </a:path>
              <a:path w="177800" h="188595">
                <a:moveTo>
                  <a:pt x="177663" y="30670"/>
                </a:moveTo>
                <a:lnTo>
                  <a:pt x="177444" y="30670"/>
                </a:lnTo>
                <a:lnTo>
                  <a:pt x="176060" y="31000"/>
                </a:lnTo>
                <a:lnTo>
                  <a:pt x="174485" y="31762"/>
                </a:lnTo>
                <a:lnTo>
                  <a:pt x="172821" y="32829"/>
                </a:lnTo>
                <a:lnTo>
                  <a:pt x="173062" y="32778"/>
                </a:lnTo>
                <a:lnTo>
                  <a:pt x="175305" y="32778"/>
                </a:lnTo>
                <a:lnTo>
                  <a:pt x="177663" y="30670"/>
                </a:lnTo>
                <a:close/>
              </a:path>
              <a:path w="177800" h="188595">
                <a:moveTo>
                  <a:pt x="65379" y="0"/>
                </a:moveTo>
                <a:lnTo>
                  <a:pt x="64846" y="88"/>
                </a:lnTo>
                <a:lnTo>
                  <a:pt x="64719" y="228"/>
                </a:lnTo>
                <a:lnTo>
                  <a:pt x="65684" y="241"/>
                </a:lnTo>
                <a:lnTo>
                  <a:pt x="66027" y="457"/>
                </a:lnTo>
                <a:lnTo>
                  <a:pt x="65671" y="152"/>
                </a:lnTo>
                <a:lnTo>
                  <a:pt x="65379" y="0"/>
                </a:lnTo>
                <a:close/>
              </a:path>
            </a:pathLst>
          </a:custGeom>
          <a:solidFill>
            <a:srgbClr val="1313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7518400"/>
            <a:ext cx="12801599" cy="254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019760" y="6853287"/>
            <a:ext cx="6336682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latin typeface="Trebuchet MS"/>
                <a:cs typeface="Trebuchet MS"/>
              </a:rPr>
              <a:t>wainwright.a</a:t>
            </a:r>
            <a:r>
              <a:rPr sz="1600" b="1" spc="10" dirty="0">
                <a:latin typeface="Trebuchet MS"/>
                <a:cs typeface="Trebuchet MS"/>
              </a:rPr>
              <a:t>r</a:t>
            </a:r>
            <a:r>
              <a:rPr sz="1600" b="1" dirty="0">
                <a:latin typeface="Trebuchet MS"/>
                <a:cs typeface="Trebuchet MS"/>
              </a:rPr>
              <a:t>mymw</a:t>
            </a:r>
            <a:r>
              <a:rPr sz="1600" b="1" spc="-185" dirty="0">
                <a:latin typeface="Trebuchet MS"/>
                <a:cs typeface="Trebuchet MS"/>
              </a:rPr>
              <a:t>r</a:t>
            </a:r>
            <a:r>
              <a:rPr sz="1600" b="1" spc="-20" dirty="0">
                <a:latin typeface="Trebuchet MS"/>
                <a:cs typeface="Trebuchet MS"/>
              </a:rPr>
              <a:t>.com</a:t>
            </a:r>
            <a:endParaRPr sz="1600" b="1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2755265" algn="l"/>
              </a:tabLst>
            </a:pPr>
            <a:r>
              <a:rPr sz="1400" b="1" spc="-35" dirty="0">
                <a:latin typeface="Calibri"/>
                <a:cs typeface="Calibri"/>
              </a:rPr>
              <a:t>@</a:t>
            </a:r>
            <a:r>
              <a:rPr sz="1400" b="1" spc="-80" dirty="0">
                <a:latin typeface="Calibri"/>
                <a:cs typeface="Calibri"/>
              </a:rPr>
              <a:t>W</a:t>
            </a:r>
            <a:r>
              <a:rPr sz="1400" b="1" spc="35" dirty="0">
                <a:latin typeface="Calibri"/>
                <a:cs typeface="Calibri"/>
              </a:rPr>
              <a:t>ainwrightMWR</a:t>
            </a:r>
            <a:r>
              <a:rPr sz="1400" b="1" dirty="0">
                <a:latin typeface="Calibri"/>
                <a:cs typeface="Calibri"/>
              </a:rPr>
              <a:t>  </a:t>
            </a:r>
            <a:r>
              <a:rPr sz="1400" b="1" spc="95" dirty="0">
                <a:latin typeface="Calibri"/>
                <a:cs typeface="Calibri"/>
              </a:rPr>
              <a:t> </a:t>
            </a:r>
            <a:r>
              <a:rPr sz="1400" b="1" spc="45" dirty="0">
                <a:latin typeface="Calibri"/>
                <a:cs typeface="Calibri"/>
              </a:rPr>
              <a:t>#</a:t>
            </a:r>
            <a:r>
              <a:rPr sz="1400" b="1" spc="40" dirty="0">
                <a:latin typeface="Calibri"/>
                <a:cs typeface="Calibri"/>
              </a:rPr>
              <a:t>W</a:t>
            </a:r>
            <a:r>
              <a:rPr sz="1400" b="1" spc="35" dirty="0">
                <a:latin typeface="Calibri"/>
                <a:cs typeface="Calibri"/>
              </a:rPr>
              <a:t>ainwrightMWR</a:t>
            </a:r>
            <a:r>
              <a:rPr sz="1400" b="1" dirty="0">
                <a:latin typeface="Calibri"/>
                <a:cs typeface="Calibri"/>
              </a:rPr>
              <a:t>	</a:t>
            </a:r>
            <a:r>
              <a:rPr sz="1400" b="1" spc="45" dirty="0">
                <a:latin typeface="Calibri"/>
                <a:cs typeface="Calibri"/>
              </a:rPr>
              <a:t>#</a:t>
            </a:r>
            <a:r>
              <a:rPr sz="1400" b="1" spc="40" dirty="0">
                <a:latin typeface="Calibri"/>
                <a:cs typeface="Calibri"/>
              </a:rPr>
              <a:t>W</a:t>
            </a:r>
            <a:r>
              <a:rPr sz="1400" b="1" spc="30" dirty="0">
                <a:latin typeface="Calibri"/>
                <a:cs typeface="Calibri"/>
              </a:rPr>
              <a:t>ainwright</a:t>
            </a:r>
            <a:r>
              <a:rPr sz="1400" b="1" spc="-20" dirty="0">
                <a:latin typeface="Calibri"/>
                <a:cs typeface="Calibri"/>
              </a:rPr>
              <a:t>Y</a:t>
            </a:r>
            <a:r>
              <a:rPr sz="1400" b="1" spc="40" dirty="0">
                <a:latin typeface="Calibri"/>
                <a:cs typeface="Calibri"/>
              </a:rPr>
              <a:t>outhSports</a:t>
            </a:r>
            <a:endParaRPr sz="1400" b="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60" dirty="0">
                <a:solidFill>
                  <a:schemeClr val="bg1"/>
                </a:solidFill>
                <a:latin typeface="Calibri"/>
                <a:cs typeface="Calibri"/>
              </a:rPr>
              <a:t>For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55" dirty="0">
                <a:solidFill>
                  <a:schemeClr val="bg1"/>
                </a:solidFill>
                <a:latin typeface="Calibri"/>
                <a:cs typeface="Calibri"/>
              </a:rPr>
              <a:t>mo</a:t>
            </a:r>
            <a:r>
              <a:rPr sz="1600" spc="-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spc="7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chemeClr val="bg1"/>
                </a:solidFill>
                <a:latin typeface="Calibri"/>
                <a:cs typeface="Calibri"/>
              </a:rPr>
              <a:t>info</a:t>
            </a:r>
            <a:r>
              <a:rPr sz="1600" spc="40" dirty="0">
                <a:solidFill>
                  <a:schemeClr val="bg1"/>
                </a:solidFill>
                <a:latin typeface="Calibri"/>
                <a:cs typeface="Calibri"/>
              </a:rPr>
              <a:t>rmation,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Calibri"/>
                <a:cs typeface="Calibri"/>
              </a:rPr>
              <a:t>please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chemeClr val="bg1"/>
                </a:solidFill>
                <a:latin typeface="Calibri"/>
                <a:cs typeface="Calibri"/>
              </a:rPr>
              <a:t>contact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1600" spc="40" dirty="0">
                <a:solidFill>
                  <a:schemeClr val="bg1"/>
                </a:solidFill>
                <a:latin typeface="Calibri"/>
                <a:cs typeface="Calibri"/>
              </a:rPr>
              <a:t>outh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60" dirty="0">
                <a:solidFill>
                  <a:schemeClr val="bg1"/>
                </a:solidFill>
                <a:latin typeface="Calibri"/>
                <a:cs typeface="Calibri"/>
              </a:rPr>
              <a:t>Sports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20" dirty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chemeClr val="bg1"/>
                </a:solidFill>
                <a:latin typeface="Calibri"/>
                <a:cs typeface="Calibri"/>
              </a:rPr>
              <a:t>(907)</a:t>
            </a:r>
            <a:r>
              <a:rPr sz="16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60" dirty="0" smtClean="0">
                <a:solidFill>
                  <a:schemeClr val="bg1"/>
                </a:solidFill>
                <a:latin typeface="Calibri"/>
                <a:cs typeface="Calibri"/>
              </a:rPr>
              <a:t>353-7</a:t>
            </a:r>
            <a:r>
              <a:rPr lang="en-US" sz="1600" spc="60" dirty="0" smtClean="0">
                <a:solidFill>
                  <a:schemeClr val="bg1"/>
                </a:solidFill>
                <a:latin typeface="Calibri"/>
                <a:cs typeface="Calibri"/>
              </a:rPr>
              <a:t>482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32" y="6379123"/>
            <a:ext cx="1496168" cy="9824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25487" y="5973912"/>
            <a:ext cx="6231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To register for Youth Sports, visit Parent Central Services,</a:t>
            </a:r>
          </a:p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Bldg. 3414 or call (907) 353-7713</a:t>
            </a:r>
            <a:endParaRPr lang="en-US" sz="2000" b="1" dirty="0">
              <a:solidFill>
                <a:srgbClr val="00B0F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59" y="6327855"/>
            <a:ext cx="1031247" cy="1031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195121"/>
            <a:ext cx="11912600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5" dirty="0" smtClean="0"/>
              <a:t>20</a:t>
            </a:r>
            <a:r>
              <a:rPr lang="en-US" spc="15" dirty="0" smtClean="0"/>
              <a:t>19-2020</a:t>
            </a:r>
            <a:r>
              <a:rPr spc="-15" dirty="0" smtClean="0"/>
              <a:t> </a:t>
            </a:r>
            <a:r>
              <a:rPr spc="-210" dirty="0"/>
              <a:t>Y</a:t>
            </a:r>
            <a:r>
              <a:rPr dirty="0"/>
              <a:t>outh</a:t>
            </a:r>
            <a:r>
              <a:rPr spc="-15" dirty="0"/>
              <a:t> </a:t>
            </a:r>
            <a:r>
              <a:rPr spc="50" dirty="0"/>
              <a:t>Sports</a:t>
            </a:r>
            <a:r>
              <a:rPr spc="-15" dirty="0"/>
              <a:t> </a:t>
            </a:r>
            <a:r>
              <a:rPr dirty="0"/>
              <a:t>Calendar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678174"/>
            <a:ext cx="20243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231F20"/>
                </a:solidFill>
                <a:latin typeface="Trebuchet MS"/>
                <a:cs typeface="Trebuchet MS"/>
              </a:rPr>
              <a:t>Fort </a:t>
            </a:r>
            <a:r>
              <a:rPr sz="1400" b="1" spc="65" dirty="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sz="1400" b="1" spc="-15" dirty="0">
                <a:solidFill>
                  <a:srgbClr val="231F20"/>
                </a:solidFill>
                <a:latin typeface="Trebuchet MS"/>
                <a:cs typeface="Trebuchet MS"/>
              </a:rPr>
              <a:t>ainwright,</a:t>
            </a:r>
            <a:r>
              <a:rPr sz="1400" b="1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b="1" spc="10" dirty="0">
                <a:solidFill>
                  <a:srgbClr val="231F20"/>
                </a:solidFill>
                <a:latin typeface="Trebuchet MS"/>
                <a:cs typeface="Trebuchet MS"/>
              </a:rPr>
              <a:t>Alaska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416432"/>
            <a:ext cx="93853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2600" b="1" spc="15" dirty="0" smtClean="0">
                <a:solidFill>
                  <a:srgbClr val="231F20"/>
                </a:solidFill>
                <a:latin typeface="Trebuchet MS"/>
                <a:cs typeface="Trebuchet MS"/>
              </a:rPr>
              <a:t>Pee Wee Sports </a:t>
            </a:r>
            <a:r>
              <a:rPr sz="2600" b="1" spc="-75" dirty="0" smtClean="0">
                <a:solidFill>
                  <a:srgbClr val="231F20"/>
                </a:solidFill>
                <a:latin typeface="Trebuchet MS"/>
                <a:cs typeface="Trebuchet MS"/>
              </a:rPr>
              <a:t>3-4</a:t>
            </a:r>
            <a:r>
              <a:rPr sz="2600" b="1" spc="-15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2600" b="1" spc="-30" dirty="0">
                <a:solidFill>
                  <a:srgbClr val="231F20"/>
                </a:solidFill>
                <a:latin typeface="Trebuchet MS"/>
                <a:cs typeface="Trebuchet MS"/>
              </a:rPr>
              <a:t>years</a:t>
            </a:r>
            <a:r>
              <a:rPr sz="2600" b="1" spc="-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2600" b="1" spc="-15" dirty="0" smtClean="0">
                <a:solidFill>
                  <a:srgbClr val="231F20"/>
                </a:solidFill>
                <a:latin typeface="Trebuchet MS"/>
                <a:cs typeface="Trebuchet MS"/>
              </a:rPr>
              <a:t>ol</a:t>
            </a:r>
            <a:r>
              <a:rPr lang="en-US" sz="2600" b="1" spc="-15" dirty="0" smtClean="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</a:p>
          <a:p>
            <a:pPr marL="12700"/>
            <a:endParaRPr sz="14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150" y="6172200"/>
            <a:ext cx="1170025" cy="995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80508"/>
              </p:ext>
            </p:extLst>
          </p:nvPr>
        </p:nvGraphicFramePr>
        <p:xfrm>
          <a:off x="673367" y="932155"/>
          <a:ext cx="9852093" cy="2152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033"/>
                <a:gridCol w="603391"/>
                <a:gridCol w="698445"/>
                <a:gridCol w="984164"/>
                <a:gridCol w="762000"/>
                <a:gridCol w="990600"/>
                <a:gridCol w="848060"/>
                <a:gridCol w="980740"/>
                <a:gridCol w="1066800"/>
                <a:gridCol w="1013490"/>
                <a:gridCol w="901370"/>
              </a:tblGrid>
              <a:tr h="345085">
                <a:tc rowSpan="2">
                  <a:txBody>
                    <a:bodyPr/>
                    <a:lstStyle/>
                    <a:p>
                      <a:pPr marL="44450" marR="64135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-114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Y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outh</a:t>
                      </a:r>
                      <a:r>
                        <a:rPr lang="en-US" sz="1200" spc="6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Sports Activities</a:t>
                      </a:r>
                      <a:endParaRPr lang="en-US" sz="12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Summer </a:t>
                      </a:r>
                      <a:r>
                        <a:rPr lang="en-US" b="1" baseline="0" dirty="0" smtClean="0"/>
                        <a:t>2020</a:t>
                      </a:r>
                      <a:endParaRPr lang="en-US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50165" marR="26352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Fall 2020</a:t>
                      </a:r>
                      <a:endParaRPr lang="en-US" sz="1800" b="1" dirty="0" smtClean="0"/>
                    </a:p>
                    <a:p>
                      <a:pPr marL="50165" marR="263525" algn="ctr">
                        <a:lnSpc>
                          <a:spcPct val="100000"/>
                        </a:lnSpc>
                      </a:pPr>
                      <a:endParaRPr sz="11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254">
                <a:tc vMerge="1">
                  <a:txBody>
                    <a:bodyPr/>
                    <a:lstStyle/>
                    <a:p>
                      <a:pPr marL="44450" marR="64135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>
                      <a:solidFill>
                        <a:srgbClr val="FFFFFF"/>
                      </a:solidFill>
                      <a:prstDash val="soli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T-Ball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Baseball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Club Softball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12509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Track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&amp; Field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Swimming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Soccer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12509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Flag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Football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207645" indent="-63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Football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Cheer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13030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Kickball</a:t>
                      </a:r>
                    </a:p>
                    <a:p>
                      <a:pPr marL="50165" marR="113030" algn="ctr">
                        <a:lnSpc>
                          <a:spcPct val="100000"/>
                        </a:lnSpc>
                      </a:pP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1303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Fishing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09231">
                <a:tc>
                  <a:txBody>
                    <a:bodyPr/>
                    <a:lstStyle/>
                    <a:p>
                      <a:pPr marL="44450" marR="435609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Seas</a:t>
                      </a: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Dates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18 May – 18 July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3 Aug – 26 Sept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445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$60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$75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$55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$65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424473">
                <a:tc>
                  <a:txBody>
                    <a:bodyPr/>
                    <a:lstStyle/>
                    <a:p>
                      <a:pPr marL="44450" marR="1123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Registration Dates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February </a:t>
                      </a:r>
                      <a:r>
                        <a:rPr lang="en-US" sz="1000" dirty="0" smtClean="0">
                          <a:latin typeface="+mn-lt"/>
                          <a:cs typeface="Calibri"/>
                        </a:rPr>
                        <a:t>-31 March 2020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1 May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-30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June 2020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67971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5-6 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7-13 years 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7-13 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000" spc="5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 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5-1</a:t>
                      </a: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 </a:t>
                      </a:r>
                      <a:r>
                        <a:rPr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5-13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5-18 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23112"/>
              </p:ext>
            </p:extLst>
          </p:nvPr>
        </p:nvGraphicFramePr>
        <p:xfrm>
          <a:off x="673367" y="4001965"/>
          <a:ext cx="6032232" cy="19073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033"/>
                <a:gridCol w="732542"/>
                <a:gridCol w="859212"/>
                <a:gridCol w="871515"/>
                <a:gridCol w="898307"/>
                <a:gridCol w="93199"/>
                <a:gridCol w="787212"/>
                <a:gridCol w="787212"/>
              </a:tblGrid>
              <a:tr h="195071">
                <a:tc rowSpan="2">
                  <a:txBody>
                    <a:bodyPr/>
                    <a:lstStyle/>
                    <a:p>
                      <a:pPr marL="44450" marR="73660">
                        <a:lnSpc>
                          <a:spcPct val="100000"/>
                        </a:lnSpc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outh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Sports Activities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Trebuchet MS"/>
                          <a:cs typeface="Trebuchet MS"/>
                        </a:rPr>
                        <a:t>Summer</a:t>
                      </a:r>
                      <a:r>
                        <a:rPr lang="en-US" sz="1100" b="1" baseline="0" dirty="0" smtClean="0">
                          <a:latin typeface="Trebuchet MS"/>
                          <a:cs typeface="Trebuchet MS"/>
                        </a:rPr>
                        <a:t> 2020</a:t>
                      </a:r>
                      <a:endParaRPr sz="11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dirty="0" smtClean="0">
                          <a:latin typeface="Trebuchet MS"/>
                          <a:cs typeface="Trebuchet MS"/>
                        </a:rPr>
                        <a:t>Fall 2020</a:t>
                      </a:r>
                      <a:endParaRPr sz="11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endParaRPr sz="11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Baseball (</a:t>
                      </a:r>
                      <a:r>
                        <a:rPr lang="en-US" sz="1100" b="1" i="1" dirty="0" err="1" smtClean="0">
                          <a:latin typeface="Trebuchet MS"/>
                          <a:cs typeface="Trebuchet MS"/>
                        </a:rPr>
                        <a:t>WeeBall</a:t>
                      </a: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)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Track &amp; Field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Soccer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Flag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Football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Football Cheer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100" b="1" i="1" dirty="0" smtClean="0">
                          <a:latin typeface="Trebuchet MS"/>
                          <a:cs typeface="Trebuchet MS"/>
                        </a:rPr>
                        <a:t>Kickball</a:t>
                      </a:r>
                      <a:r>
                        <a:rPr lang="en-US" sz="1100" b="1" i="1" baseline="0" dirty="0" smtClean="0">
                          <a:latin typeface="Trebuchet MS"/>
                          <a:cs typeface="Trebuchet MS"/>
                        </a:rPr>
                        <a:t> </a:t>
                      </a:r>
                      <a:endParaRPr sz="1100" b="1" i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L="44450" marR="44577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Season Dates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18 May – 18 July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3 Aug – 26 Sept</a:t>
                      </a: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endParaRPr lang="en-US" sz="10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316583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$25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$25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$25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$25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$25</a:t>
                      </a:r>
                      <a:endParaRPr lang="en-US"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$25</a:t>
                      </a:r>
                      <a:endParaRPr lang="en-US"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44450" marR="12192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Registration Dates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February - 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31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March 2020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1 May -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30</a:t>
                      </a: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 June 2020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26796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Ages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7D25"/>
                    </a:solidFill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Calibri"/>
                          <a:cs typeface="Calibri"/>
                        </a:rPr>
                        <a:t> years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  <a:cs typeface="Calibri"/>
                        </a:rPr>
                        <a:t>3-4</a:t>
                      </a:r>
                      <a:r>
                        <a:rPr lang="en-US" sz="1000" baseline="0" dirty="0" smtClean="0">
                          <a:latin typeface="+mn-lt"/>
                          <a:cs typeface="Calibri"/>
                        </a:rPr>
                        <a:t> years</a:t>
                      </a:r>
                      <a:endParaRPr lang="en-US" sz="1000" dirty="0" smtClean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3-4 years</a:t>
                      </a:r>
                      <a:r>
                        <a:rPr lang="en-US" sz="1000" baseline="0" dirty="0" smtClean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Calibri"/>
                          <a:cs typeface="Calibri"/>
                        </a:rPr>
                        <a:t>3-4 years</a:t>
                      </a:r>
                      <a:endParaRPr lang="en-US"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3861727" y="6523837"/>
            <a:ext cx="1536" cy="182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24795" y="6477927"/>
            <a:ext cx="18186" cy="2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65093" y="6468868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0" y="0"/>
                </a:moveTo>
                <a:lnTo>
                  <a:pt x="126" y="368"/>
                </a:lnTo>
                <a:lnTo>
                  <a:pt x="139" y="152"/>
                </a:lnTo>
                <a:lnTo>
                  <a:pt x="0" y="0"/>
                </a:lnTo>
                <a:close/>
              </a:path>
            </a:pathLst>
          </a:custGeom>
          <a:solidFill>
            <a:srgbClr val="5C58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045" y="6446811"/>
            <a:ext cx="12877" cy="130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88053" y="6391186"/>
            <a:ext cx="15455" cy="141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31229" y="6357998"/>
            <a:ext cx="177800" cy="188595"/>
          </a:xfrm>
          <a:custGeom>
            <a:avLst/>
            <a:gdLst/>
            <a:ahLst/>
            <a:cxnLst/>
            <a:rect l="l" t="t" r="r" b="b"/>
            <a:pathLst>
              <a:path w="177800" h="188595">
                <a:moveTo>
                  <a:pt x="32080" y="106934"/>
                </a:moveTo>
                <a:lnTo>
                  <a:pt x="34937" y="115252"/>
                </a:lnTo>
                <a:lnTo>
                  <a:pt x="28952" y="186740"/>
                </a:lnTo>
                <a:lnTo>
                  <a:pt x="28879" y="188137"/>
                </a:lnTo>
                <a:lnTo>
                  <a:pt x="29543" y="187401"/>
                </a:lnTo>
                <a:lnTo>
                  <a:pt x="29070" y="187401"/>
                </a:lnTo>
                <a:lnTo>
                  <a:pt x="29654" y="186740"/>
                </a:lnTo>
                <a:lnTo>
                  <a:pt x="30124" y="185610"/>
                </a:lnTo>
                <a:lnTo>
                  <a:pt x="30493" y="184124"/>
                </a:lnTo>
                <a:lnTo>
                  <a:pt x="32073" y="162464"/>
                </a:lnTo>
                <a:lnTo>
                  <a:pt x="32312" y="151481"/>
                </a:lnTo>
                <a:lnTo>
                  <a:pt x="33347" y="136113"/>
                </a:lnTo>
                <a:lnTo>
                  <a:pt x="34551" y="123444"/>
                </a:lnTo>
                <a:lnTo>
                  <a:pt x="35328" y="111226"/>
                </a:lnTo>
                <a:lnTo>
                  <a:pt x="35394" y="109448"/>
                </a:lnTo>
                <a:lnTo>
                  <a:pt x="33528" y="108407"/>
                </a:lnTo>
                <a:lnTo>
                  <a:pt x="32080" y="106934"/>
                </a:lnTo>
                <a:close/>
              </a:path>
              <a:path w="177800" h="188595">
                <a:moveTo>
                  <a:pt x="80065" y="130780"/>
                </a:moveTo>
                <a:lnTo>
                  <a:pt x="29070" y="187401"/>
                </a:lnTo>
                <a:lnTo>
                  <a:pt x="29543" y="187401"/>
                </a:lnTo>
                <a:lnTo>
                  <a:pt x="77927" y="133692"/>
                </a:lnTo>
                <a:lnTo>
                  <a:pt x="80065" y="130780"/>
                </a:lnTo>
                <a:close/>
              </a:path>
              <a:path w="177800" h="188595">
                <a:moveTo>
                  <a:pt x="87185" y="122872"/>
                </a:moveTo>
                <a:lnTo>
                  <a:pt x="84670" y="124739"/>
                </a:lnTo>
                <a:lnTo>
                  <a:pt x="82245" y="127901"/>
                </a:lnTo>
                <a:lnTo>
                  <a:pt x="80187" y="130644"/>
                </a:lnTo>
                <a:lnTo>
                  <a:pt x="87185" y="122872"/>
                </a:lnTo>
                <a:close/>
              </a:path>
              <a:path w="177800" h="188595">
                <a:moveTo>
                  <a:pt x="103967" y="121246"/>
                </a:moveTo>
                <a:lnTo>
                  <a:pt x="89890" y="121246"/>
                </a:lnTo>
                <a:lnTo>
                  <a:pt x="91605" y="121259"/>
                </a:lnTo>
                <a:lnTo>
                  <a:pt x="127127" y="125730"/>
                </a:lnTo>
                <a:lnTo>
                  <a:pt x="126913" y="125120"/>
                </a:lnTo>
                <a:lnTo>
                  <a:pt x="126492" y="125120"/>
                </a:lnTo>
                <a:lnTo>
                  <a:pt x="124002" y="124802"/>
                </a:lnTo>
                <a:lnTo>
                  <a:pt x="118160" y="123469"/>
                </a:lnTo>
                <a:lnTo>
                  <a:pt x="111747" y="122224"/>
                </a:lnTo>
                <a:lnTo>
                  <a:pt x="103967" y="121246"/>
                </a:lnTo>
                <a:close/>
              </a:path>
              <a:path w="177800" h="188595">
                <a:moveTo>
                  <a:pt x="114904" y="86230"/>
                </a:moveTo>
                <a:lnTo>
                  <a:pt x="112941" y="87985"/>
                </a:lnTo>
                <a:lnTo>
                  <a:pt x="113085" y="88909"/>
                </a:lnTo>
                <a:lnTo>
                  <a:pt x="117032" y="100872"/>
                </a:lnTo>
                <a:lnTo>
                  <a:pt x="122528" y="116928"/>
                </a:lnTo>
                <a:lnTo>
                  <a:pt x="126492" y="125120"/>
                </a:lnTo>
                <a:lnTo>
                  <a:pt x="126913" y="125120"/>
                </a:lnTo>
                <a:lnTo>
                  <a:pt x="124800" y="119099"/>
                </a:lnTo>
                <a:lnTo>
                  <a:pt x="114642" y="92443"/>
                </a:lnTo>
                <a:lnTo>
                  <a:pt x="114274" y="90373"/>
                </a:lnTo>
                <a:lnTo>
                  <a:pt x="114620" y="87985"/>
                </a:lnTo>
                <a:lnTo>
                  <a:pt x="114904" y="86230"/>
                </a:lnTo>
                <a:close/>
              </a:path>
              <a:path w="177800" h="188595">
                <a:moveTo>
                  <a:pt x="93560" y="119938"/>
                </a:moveTo>
                <a:lnTo>
                  <a:pt x="91198" y="120002"/>
                </a:lnTo>
                <a:lnTo>
                  <a:pt x="89433" y="120383"/>
                </a:lnTo>
                <a:lnTo>
                  <a:pt x="87185" y="122872"/>
                </a:lnTo>
                <a:lnTo>
                  <a:pt x="88531" y="121881"/>
                </a:lnTo>
                <a:lnTo>
                  <a:pt x="89890" y="121246"/>
                </a:lnTo>
                <a:lnTo>
                  <a:pt x="103967" y="121246"/>
                </a:lnTo>
                <a:lnTo>
                  <a:pt x="93560" y="119938"/>
                </a:lnTo>
                <a:close/>
              </a:path>
              <a:path w="177800" h="188595">
                <a:moveTo>
                  <a:pt x="8775" y="82778"/>
                </a:moveTo>
                <a:lnTo>
                  <a:pt x="14352" y="88909"/>
                </a:lnTo>
                <a:lnTo>
                  <a:pt x="32080" y="106934"/>
                </a:lnTo>
                <a:lnTo>
                  <a:pt x="31140" y="105244"/>
                </a:lnTo>
                <a:lnTo>
                  <a:pt x="8775" y="82778"/>
                </a:lnTo>
                <a:close/>
              </a:path>
              <a:path w="177800" h="188595">
                <a:moveTo>
                  <a:pt x="117814" y="83629"/>
                </a:moveTo>
                <a:lnTo>
                  <a:pt x="115138" y="84785"/>
                </a:lnTo>
                <a:lnTo>
                  <a:pt x="114904" y="86230"/>
                </a:lnTo>
                <a:lnTo>
                  <a:pt x="117814" y="83629"/>
                </a:lnTo>
                <a:close/>
              </a:path>
              <a:path w="177800" h="188595">
                <a:moveTo>
                  <a:pt x="175305" y="32778"/>
                </a:moveTo>
                <a:lnTo>
                  <a:pt x="173062" y="32778"/>
                </a:lnTo>
                <a:lnTo>
                  <a:pt x="156722" y="47383"/>
                </a:lnTo>
                <a:lnTo>
                  <a:pt x="152374" y="51943"/>
                </a:lnTo>
                <a:lnTo>
                  <a:pt x="148259" y="56413"/>
                </a:lnTo>
                <a:lnTo>
                  <a:pt x="117814" y="83629"/>
                </a:lnTo>
                <a:lnTo>
                  <a:pt x="118960" y="83134"/>
                </a:lnTo>
                <a:lnTo>
                  <a:pt x="175305" y="32778"/>
                </a:lnTo>
                <a:close/>
              </a:path>
              <a:path w="177800" h="188595">
                <a:moveTo>
                  <a:pt x="47815" y="63004"/>
                </a:moveTo>
                <a:lnTo>
                  <a:pt x="45681" y="63830"/>
                </a:lnTo>
                <a:lnTo>
                  <a:pt x="42646" y="64122"/>
                </a:lnTo>
                <a:lnTo>
                  <a:pt x="0" y="74320"/>
                </a:lnTo>
                <a:lnTo>
                  <a:pt x="0" y="74853"/>
                </a:lnTo>
                <a:lnTo>
                  <a:pt x="1657" y="76530"/>
                </a:lnTo>
                <a:lnTo>
                  <a:pt x="3530" y="78219"/>
                </a:lnTo>
                <a:lnTo>
                  <a:pt x="5664" y="80073"/>
                </a:lnTo>
                <a:lnTo>
                  <a:pt x="2184" y="76530"/>
                </a:lnTo>
                <a:lnTo>
                  <a:pt x="7813" y="72986"/>
                </a:lnTo>
                <a:lnTo>
                  <a:pt x="46026" y="63830"/>
                </a:lnTo>
                <a:lnTo>
                  <a:pt x="46939" y="63474"/>
                </a:lnTo>
                <a:lnTo>
                  <a:pt x="47815" y="63004"/>
                </a:lnTo>
                <a:close/>
              </a:path>
              <a:path w="177800" h="188595">
                <a:moveTo>
                  <a:pt x="50939" y="60452"/>
                </a:moveTo>
                <a:lnTo>
                  <a:pt x="50723" y="60693"/>
                </a:lnTo>
                <a:lnTo>
                  <a:pt x="49491" y="61925"/>
                </a:lnTo>
                <a:lnTo>
                  <a:pt x="48704" y="62509"/>
                </a:lnTo>
                <a:lnTo>
                  <a:pt x="47815" y="63004"/>
                </a:lnTo>
                <a:lnTo>
                  <a:pt x="49149" y="62471"/>
                </a:lnTo>
                <a:lnTo>
                  <a:pt x="50139" y="61734"/>
                </a:lnTo>
                <a:lnTo>
                  <a:pt x="50939" y="60452"/>
                </a:lnTo>
                <a:close/>
              </a:path>
              <a:path w="177800" h="188595">
                <a:moveTo>
                  <a:pt x="64719" y="228"/>
                </a:moveTo>
                <a:lnTo>
                  <a:pt x="62928" y="1028"/>
                </a:lnTo>
                <a:lnTo>
                  <a:pt x="63258" y="7620"/>
                </a:lnTo>
                <a:lnTo>
                  <a:pt x="52400" y="57213"/>
                </a:lnTo>
                <a:lnTo>
                  <a:pt x="51765" y="59118"/>
                </a:lnTo>
                <a:lnTo>
                  <a:pt x="50939" y="60452"/>
                </a:lnTo>
                <a:lnTo>
                  <a:pt x="53032" y="57192"/>
                </a:lnTo>
                <a:lnTo>
                  <a:pt x="56110" y="45059"/>
                </a:lnTo>
                <a:lnTo>
                  <a:pt x="58117" y="31644"/>
                </a:lnTo>
                <a:lnTo>
                  <a:pt x="64135" y="4191"/>
                </a:lnTo>
                <a:lnTo>
                  <a:pt x="64168" y="889"/>
                </a:lnTo>
                <a:lnTo>
                  <a:pt x="64719" y="228"/>
                </a:lnTo>
                <a:close/>
              </a:path>
              <a:path w="177800" h="188595">
                <a:moveTo>
                  <a:pt x="177749" y="30594"/>
                </a:moveTo>
                <a:lnTo>
                  <a:pt x="170983" y="31669"/>
                </a:lnTo>
                <a:lnTo>
                  <a:pt x="107302" y="46812"/>
                </a:lnTo>
                <a:lnTo>
                  <a:pt x="105778" y="47040"/>
                </a:lnTo>
                <a:lnTo>
                  <a:pt x="101442" y="47040"/>
                </a:lnTo>
                <a:lnTo>
                  <a:pt x="101701" y="47383"/>
                </a:lnTo>
                <a:lnTo>
                  <a:pt x="103873" y="48006"/>
                </a:lnTo>
                <a:lnTo>
                  <a:pt x="107823" y="48006"/>
                </a:lnTo>
                <a:lnTo>
                  <a:pt x="109245" y="47853"/>
                </a:lnTo>
                <a:lnTo>
                  <a:pt x="110744" y="47599"/>
                </a:lnTo>
                <a:lnTo>
                  <a:pt x="116382" y="46253"/>
                </a:lnTo>
                <a:lnTo>
                  <a:pt x="121653" y="44742"/>
                </a:lnTo>
                <a:lnTo>
                  <a:pt x="126847" y="42697"/>
                </a:lnTo>
                <a:lnTo>
                  <a:pt x="177444" y="30670"/>
                </a:lnTo>
                <a:lnTo>
                  <a:pt x="177663" y="30670"/>
                </a:lnTo>
                <a:close/>
              </a:path>
              <a:path w="177800" h="188595">
                <a:moveTo>
                  <a:pt x="99807" y="44879"/>
                </a:moveTo>
                <a:lnTo>
                  <a:pt x="100279" y="47040"/>
                </a:lnTo>
                <a:lnTo>
                  <a:pt x="101442" y="47040"/>
                </a:lnTo>
                <a:lnTo>
                  <a:pt x="99807" y="44879"/>
                </a:lnTo>
                <a:close/>
              </a:path>
              <a:path w="177800" h="188595">
                <a:moveTo>
                  <a:pt x="66027" y="457"/>
                </a:moveTo>
                <a:lnTo>
                  <a:pt x="66370" y="762"/>
                </a:lnTo>
                <a:lnTo>
                  <a:pt x="66789" y="1231"/>
                </a:lnTo>
                <a:lnTo>
                  <a:pt x="99807" y="44879"/>
                </a:lnTo>
                <a:lnTo>
                  <a:pt x="99644" y="44132"/>
                </a:lnTo>
                <a:lnTo>
                  <a:pt x="67627" y="1803"/>
                </a:lnTo>
                <a:lnTo>
                  <a:pt x="66725" y="889"/>
                </a:lnTo>
                <a:lnTo>
                  <a:pt x="66027" y="457"/>
                </a:lnTo>
                <a:close/>
              </a:path>
              <a:path w="177800" h="188595">
                <a:moveTo>
                  <a:pt x="177663" y="30670"/>
                </a:moveTo>
                <a:lnTo>
                  <a:pt x="177444" y="30670"/>
                </a:lnTo>
                <a:lnTo>
                  <a:pt x="176060" y="31000"/>
                </a:lnTo>
                <a:lnTo>
                  <a:pt x="174485" y="31762"/>
                </a:lnTo>
                <a:lnTo>
                  <a:pt x="172821" y="32829"/>
                </a:lnTo>
                <a:lnTo>
                  <a:pt x="173062" y="32778"/>
                </a:lnTo>
                <a:lnTo>
                  <a:pt x="175305" y="32778"/>
                </a:lnTo>
                <a:lnTo>
                  <a:pt x="177663" y="30670"/>
                </a:lnTo>
                <a:close/>
              </a:path>
              <a:path w="177800" h="188595">
                <a:moveTo>
                  <a:pt x="65379" y="0"/>
                </a:moveTo>
                <a:lnTo>
                  <a:pt x="64846" y="88"/>
                </a:lnTo>
                <a:lnTo>
                  <a:pt x="64719" y="228"/>
                </a:lnTo>
                <a:lnTo>
                  <a:pt x="65684" y="241"/>
                </a:lnTo>
                <a:lnTo>
                  <a:pt x="66027" y="457"/>
                </a:lnTo>
                <a:lnTo>
                  <a:pt x="65671" y="152"/>
                </a:lnTo>
                <a:lnTo>
                  <a:pt x="65379" y="0"/>
                </a:lnTo>
                <a:close/>
              </a:path>
            </a:pathLst>
          </a:custGeom>
          <a:solidFill>
            <a:srgbClr val="1313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7620000"/>
            <a:ext cx="12801599" cy="152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1142" y="7220746"/>
            <a:ext cx="6336682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 smtClean="0">
                <a:latin typeface="Trebuchet MS"/>
                <a:cs typeface="Trebuchet MS"/>
              </a:rPr>
              <a:t>wainwright.a</a:t>
            </a:r>
            <a:r>
              <a:rPr sz="1400" b="1" spc="10" dirty="0" smtClean="0">
                <a:latin typeface="Trebuchet MS"/>
                <a:cs typeface="Trebuchet MS"/>
              </a:rPr>
              <a:t>r</a:t>
            </a:r>
            <a:r>
              <a:rPr sz="1400" b="1" dirty="0" smtClean="0">
                <a:latin typeface="Trebuchet MS"/>
                <a:cs typeface="Trebuchet MS"/>
              </a:rPr>
              <a:t>mymw</a:t>
            </a:r>
            <a:r>
              <a:rPr sz="1400" b="1" spc="-185" dirty="0" smtClean="0">
                <a:latin typeface="Trebuchet MS"/>
                <a:cs typeface="Trebuchet MS"/>
              </a:rPr>
              <a:t>r</a:t>
            </a:r>
            <a:r>
              <a:rPr sz="1400" b="1" spc="-20" dirty="0" smtClean="0">
                <a:latin typeface="Trebuchet MS"/>
                <a:cs typeface="Trebuchet MS"/>
              </a:rPr>
              <a:t>.com</a:t>
            </a:r>
            <a:r>
              <a:rPr lang="en-US" sz="1400" b="1" spc="-20" dirty="0" smtClean="0">
                <a:latin typeface="Trebuchet MS"/>
                <a:cs typeface="Trebuchet MS"/>
              </a:rPr>
              <a:t/>
            </a:r>
            <a:br>
              <a:rPr lang="en-US" sz="1400" b="1" spc="-20" dirty="0" smtClean="0">
                <a:latin typeface="Trebuchet MS"/>
                <a:cs typeface="Trebuchet MS"/>
              </a:rPr>
            </a:br>
            <a:r>
              <a:rPr sz="1100" spc="-35" dirty="0" smtClean="0">
                <a:latin typeface="Calibri"/>
                <a:cs typeface="Calibri"/>
              </a:rPr>
              <a:t>@</a:t>
            </a:r>
            <a:r>
              <a:rPr sz="1100" spc="-80" dirty="0" err="1" smtClean="0">
                <a:latin typeface="Calibri"/>
                <a:cs typeface="Calibri"/>
              </a:rPr>
              <a:t>W</a:t>
            </a:r>
            <a:r>
              <a:rPr sz="1100" spc="35" dirty="0" err="1" smtClean="0">
                <a:latin typeface="Calibri"/>
                <a:cs typeface="Calibri"/>
              </a:rPr>
              <a:t>ainwrightMWR</a:t>
            </a:r>
            <a:r>
              <a:rPr sz="1100" dirty="0" smtClean="0">
                <a:latin typeface="Calibri"/>
                <a:cs typeface="Calibri"/>
              </a:rPr>
              <a:t>  </a:t>
            </a:r>
            <a:r>
              <a:rPr sz="1100" spc="95" dirty="0" smtClean="0">
                <a:latin typeface="Calibri"/>
                <a:cs typeface="Calibri"/>
              </a:rPr>
              <a:t> </a:t>
            </a:r>
            <a:r>
              <a:rPr sz="1100" spc="45" dirty="0">
                <a:latin typeface="Calibri"/>
                <a:cs typeface="Calibri"/>
              </a:rPr>
              <a:t>#</a:t>
            </a:r>
            <a:r>
              <a:rPr sz="1100" spc="40" dirty="0" err="1" smtClean="0">
                <a:latin typeface="Calibri"/>
                <a:cs typeface="Calibri"/>
              </a:rPr>
              <a:t>W</a:t>
            </a:r>
            <a:r>
              <a:rPr sz="1100" spc="35" dirty="0" err="1" smtClean="0">
                <a:latin typeface="Calibri"/>
                <a:cs typeface="Calibri"/>
              </a:rPr>
              <a:t>ainwrightM</a:t>
            </a:r>
            <a:r>
              <a:rPr lang="en-US" sz="1100" spc="35" dirty="0" err="1" smtClean="0">
                <a:latin typeface="Calibri"/>
                <a:cs typeface="Calibri"/>
              </a:rPr>
              <a:t>WR</a:t>
            </a:r>
            <a:r>
              <a:rPr lang="en-US" sz="1100" spc="35" dirty="0" smtClean="0">
                <a:latin typeface="Calibri"/>
                <a:cs typeface="Calibri"/>
              </a:rPr>
              <a:t>  </a:t>
            </a:r>
            <a:r>
              <a:rPr sz="1100" spc="45" dirty="0" smtClean="0">
                <a:latin typeface="Calibri"/>
                <a:cs typeface="Calibri"/>
              </a:rPr>
              <a:t>#</a:t>
            </a:r>
            <a:r>
              <a:rPr sz="1100" spc="40" dirty="0" err="1" smtClean="0">
                <a:latin typeface="Calibri"/>
                <a:cs typeface="Calibri"/>
              </a:rPr>
              <a:t>W</a:t>
            </a:r>
            <a:r>
              <a:rPr sz="1100" spc="30" dirty="0" err="1" smtClean="0">
                <a:latin typeface="Calibri"/>
                <a:cs typeface="Calibri"/>
              </a:rPr>
              <a:t>ainwright</a:t>
            </a:r>
            <a:r>
              <a:rPr sz="1100" spc="-20" dirty="0" err="1" smtClean="0">
                <a:latin typeface="Calibri"/>
                <a:cs typeface="Calibri"/>
              </a:rPr>
              <a:t>Y</a:t>
            </a:r>
            <a:r>
              <a:rPr sz="1100" spc="40" dirty="0" err="1" smtClean="0">
                <a:latin typeface="Calibri"/>
                <a:cs typeface="Calibri"/>
              </a:rPr>
              <a:t>outhSports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60" dirty="0">
                <a:solidFill>
                  <a:schemeClr val="bg1"/>
                </a:solidFill>
                <a:latin typeface="Calibri"/>
                <a:cs typeface="Calibri"/>
              </a:rPr>
              <a:t>For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chemeClr val="bg1"/>
                </a:solidFill>
                <a:latin typeface="Calibri"/>
                <a:cs typeface="Calibri"/>
              </a:rPr>
              <a:t>mo</a:t>
            </a:r>
            <a:r>
              <a:rPr sz="1200" spc="-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200" spc="7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chemeClr val="bg1"/>
                </a:solidFill>
                <a:latin typeface="Calibri"/>
                <a:cs typeface="Calibri"/>
              </a:rPr>
              <a:t>info</a:t>
            </a:r>
            <a:r>
              <a:rPr sz="1200" spc="40" dirty="0">
                <a:solidFill>
                  <a:schemeClr val="bg1"/>
                </a:solidFill>
                <a:latin typeface="Calibri"/>
                <a:cs typeface="Calibri"/>
              </a:rPr>
              <a:t>rmation,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chemeClr val="bg1"/>
                </a:solidFill>
                <a:latin typeface="Calibri"/>
                <a:cs typeface="Calibri"/>
              </a:rPr>
              <a:t>please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chemeClr val="bg1"/>
                </a:solidFill>
                <a:latin typeface="Calibri"/>
                <a:cs typeface="Calibri"/>
              </a:rPr>
              <a:t>contact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1200" spc="40" dirty="0">
                <a:solidFill>
                  <a:schemeClr val="bg1"/>
                </a:solidFill>
                <a:latin typeface="Calibri"/>
                <a:cs typeface="Calibri"/>
              </a:rPr>
              <a:t>outh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chemeClr val="bg1"/>
                </a:solidFill>
                <a:latin typeface="Calibri"/>
                <a:cs typeface="Calibri"/>
              </a:rPr>
              <a:t>Sports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chemeClr val="bg1"/>
                </a:solidFill>
                <a:latin typeface="Calibri"/>
                <a:cs typeface="Calibri"/>
              </a:rPr>
              <a:t>(907)</a:t>
            </a:r>
            <a:r>
              <a:rPr sz="1200" spc="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60" dirty="0" smtClean="0">
                <a:solidFill>
                  <a:schemeClr val="bg1"/>
                </a:solidFill>
                <a:latin typeface="Calibri"/>
                <a:cs typeface="Calibri"/>
              </a:rPr>
              <a:t>353-7</a:t>
            </a:r>
            <a:r>
              <a:rPr lang="en-US" sz="1200" spc="60" dirty="0" smtClean="0">
                <a:solidFill>
                  <a:schemeClr val="bg1"/>
                </a:solidFill>
                <a:latin typeface="Calibri"/>
                <a:cs typeface="Calibri"/>
              </a:rPr>
              <a:t>482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33" y="6229349"/>
            <a:ext cx="1496168" cy="9824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0" y="117362"/>
            <a:ext cx="6400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B0F0"/>
                </a:solidFill>
              </a:rPr>
              <a:t>To register for Youth Sports, visit Parent Central Services,</a:t>
            </a:r>
          </a:p>
          <a:p>
            <a:pPr algn="r"/>
            <a:r>
              <a:rPr lang="en-US" b="1" dirty="0">
                <a:solidFill>
                  <a:srgbClr val="00B0F0"/>
                </a:solidFill>
              </a:rPr>
              <a:t>Bldg. </a:t>
            </a:r>
            <a:r>
              <a:rPr lang="en-US" b="1" dirty="0" smtClean="0">
                <a:solidFill>
                  <a:srgbClr val="00B0F0"/>
                </a:solidFill>
              </a:rPr>
              <a:t>3414 or </a:t>
            </a:r>
            <a:r>
              <a:rPr lang="en-US" b="1" dirty="0">
                <a:solidFill>
                  <a:srgbClr val="00B0F0"/>
                </a:solidFill>
              </a:rPr>
              <a:t>call (907) 353-7713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59" y="6180535"/>
            <a:ext cx="1031247" cy="103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415</Words>
  <Application>Microsoft Office PowerPoint</Application>
  <PresentationFormat>Custom</PresentationFormat>
  <Paragraphs>153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Trebuchet MS</vt:lpstr>
      <vt:lpstr>Office Theme</vt:lpstr>
      <vt:lpstr>2019-2020 Youth Sports Calendar</vt:lpstr>
      <vt:lpstr>2019-2020 Youth Sports Calendar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Youth Sports Calendar</dc:title>
  <dc:creator>Lacewell, Aalana M Ms NAF USA IMCOM DFMWR</dc:creator>
  <cp:lastModifiedBy>Dickinson, Nia Koreen M Ms CIV USA IMCOM DFMWR</cp:lastModifiedBy>
  <cp:revision>91</cp:revision>
  <cp:lastPrinted>2019-07-01T18:52:30Z</cp:lastPrinted>
  <dcterms:created xsi:type="dcterms:W3CDTF">2016-12-23T09:09:24Z</dcterms:created>
  <dcterms:modified xsi:type="dcterms:W3CDTF">2019-09-25T16:50:05Z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2016-12-14T00:00:00Z</vt:filetime>
  </property>
  <property fmtid="{D5CDD505-2E9C-101B-9397-08002B2CF9AE}" pid="3" name="LastSaved">
    <vt:filetime>2016-12-23T00:00:00Z</vt:filetime>
  </property>
</Properties>
</file>